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75bd1635c34f415b"/>
    <p:sldMasterId id="2147483657" r:id="R9c1b6e1de2aa47b3"/>
  </p:sldMasterIdLst>
  <p:sldIdLst>
    <p:sldId id="287" r:id="R5698e2459d0d4ab7"/>
    <p:sldId id="288" r:id="Rb54cd73adbf94561"/>
    <p:sldId id="289" r:id="Rd4f271cb1fef4d39"/>
    <p:sldId id="290" r:id="R048cc819b3d3471f"/>
    <p:sldId id="291" r:id="R27edd893338b4d37"/>
    <p:sldId id="292" r:id="R1ad456ce1704467e"/>
    <p:sldId id="293" r:id="R2cbc6d95061b4369"/>
    <p:sldId id="294" r:id="R317b3361ed164a0c"/>
    <p:sldId id="295" r:id="Rcaf48c9e6fd24605"/>
    <p:sldId id="296" r:id="Rd875caf74c384403"/>
    <p:sldId id="297" r:id="R0b7e57ab78c44aa5"/>
    <p:sldId id="298" r:id="R40630b7eb1e04244"/>
    <p:sldId id="299" r:id="R7c30e0aee53f48b7"/>
    <p:sldId id="300" r:id="R32f3a45fd4574808"/>
    <p:sldId id="301" r:id="R5ecf6b8fb57b4b8c"/>
    <p:sldId id="302" r:id="R150b01bd083f4237"/>
    <p:sldId id="303" r:id="R5e364195b8184353"/>
    <p:sldId id="304" r:id="R53e07f48c73b4f92"/>
    <p:sldId id="305" r:id="Raa7036c9c0964f0f"/>
    <p:sldId id="306" r:id="R254d924721024435"/>
    <p:sldId id="307" r:id="Rdbad25bf80f94bc1"/>
    <p:sldId id="308" r:id="R67940a79efff4ebc"/>
    <p:sldId id="309" r:id="Rf57ea4cd561e436a"/>
    <p:sldId id="310" r:id="R16256ed3d8ab419f"/>
    <p:sldId id="311" r:id="R647cf70889f04a78"/>
    <p:sldId id="312" r:id="R184491762c394404"/>
    <p:sldId id="313" r:id="Rd4454c8ff7a040b2"/>
    <p:sldId id="314" r:id="R482de10147ce4d36"/>
    <p:sldId id="315" r:id="R7048c814197144ab"/>
    <p:sldId id="316" r:id="Red08e36540d345d2"/>
    <p:sldId id="317" r:id="R24524786cbf44c1d"/>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254d924721024435" Type="http://schemas.openxmlformats.org/officeDocument/2006/relationships/slide" Target="/ppt/slides/slide33.xml"/><Relationship Id="R16256ed3d8ab419f" Type="http://schemas.openxmlformats.org/officeDocument/2006/relationships/slide" Target="/ppt/slides/slide37.xml"/><Relationship Id="Rd4454c8ff7a040b2" Type="http://schemas.openxmlformats.org/officeDocument/2006/relationships/slide" Target="/ppt/slides/slide3a.xml"/><Relationship Id="R27edd893338b4d37" Type="http://schemas.openxmlformats.org/officeDocument/2006/relationships/slide" Target="/ppt/slides/slide24.xml"/><Relationship Id="R0b7e57ab78c44aa5" Type="http://schemas.openxmlformats.org/officeDocument/2006/relationships/slide" Target="/ppt/slides/slide2a.xml"/><Relationship Id="R67940a79efff4ebc" Type="http://schemas.openxmlformats.org/officeDocument/2006/relationships/slide" Target="/ppt/slides/slide35.xml"/><Relationship Id="rId7" Type="http://schemas.openxmlformats.org/officeDocument/2006/relationships/customXml" Target="../customXml/item2.xml"/><Relationship Id="R150b01bd083f4237" Type="http://schemas.openxmlformats.org/officeDocument/2006/relationships/slide" Target="/ppt/slides/slide2f.xml"/><Relationship Id="R184491762c394404" Type="http://schemas.openxmlformats.org/officeDocument/2006/relationships/slide" Target="/ppt/slides/slide39.xml"/><Relationship Id="rId1" Type="http://schemas.openxmlformats.org/officeDocument/2006/relationships/slideMaster" Target="slideMasters/slideMaster1.xml"/><Relationship Id="R2cbc6d95061b4369" Type="http://schemas.openxmlformats.org/officeDocument/2006/relationships/slide" Target="/ppt/slides/slide26.xml"/><Relationship Id="R317b3361ed164a0c" Type="http://schemas.openxmlformats.org/officeDocument/2006/relationships/slide" Target="/ppt/slides/slide27.xml"/><Relationship Id="Rcaf48c9e6fd24605" Type="http://schemas.openxmlformats.org/officeDocument/2006/relationships/slide" Target="/ppt/slides/slide28.xml"/><Relationship Id="Rd875caf74c384403" Type="http://schemas.openxmlformats.org/officeDocument/2006/relationships/slide" Target="/ppt/slides/slide29.xml"/><Relationship Id="R40630b7eb1e04244" Type="http://schemas.openxmlformats.org/officeDocument/2006/relationships/slide" Target="/ppt/slides/slide2b.xml"/><Relationship Id="R7c30e0aee53f48b7" Type="http://schemas.openxmlformats.org/officeDocument/2006/relationships/slide" Target="/ppt/slides/slide2c.xml"/><Relationship Id="Rdbad25bf80f94bc1" Type="http://schemas.openxmlformats.org/officeDocument/2006/relationships/slide" Target="/ppt/slides/slide34.xml"/><Relationship Id="Rf57ea4cd561e436a" Type="http://schemas.openxmlformats.org/officeDocument/2006/relationships/slide" Target="/ppt/slides/slide36.xml"/><Relationship Id="R647cf70889f04a78" Type="http://schemas.openxmlformats.org/officeDocument/2006/relationships/slide" Target="/ppt/slides/slide38.xml"/><Relationship Id="R7048c814197144ab" Type="http://schemas.openxmlformats.org/officeDocument/2006/relationships/slide" Target="/ppt/slides/slide3c.xml"/><Relationship Id="rId6" Type="http://schemas.openxmlformats.org/officeDocument/2006/relationships/customXml" Target="../customXml/item1.xml"/><Relationship Id="rId5" Type="http://schemas.openxmlformats.org/officeDocument/2006/relationships/theme" Target="theme/theme1.xml"/><Relationship Id="R9c1b6e1de2aa47b3" Type="http://schemas.openxmlformats.org/officeDocument/2006/relationships/slideMaster" Target="/ppt/slideMasters/slideMaster3.xml"/><Relationship Id="R048cc819b3d3471f" Type="http://schemas.openxmlformats.org/officeDocument/2006/relationships/slide" Target="/ppt/slides/slide23.xml"/><Relationship Id="R1ad456ce1704467e" Type="http://schemas.openxmlformats.org/officeDocument/2006/relationships/slide" Target="/ppt/slides/slide25.xml"/><Relationship Id="R5e364195b8184353" Type="http://schemas.openxmlformats.org/officeDocument/2006/relationships/slide" Target="/ppt/slides/slide30.xml"/><Relationship Id="R53e07f48c73b4f92" Type="http://schemas.openxmlformats.org/officeDocument/2006/relationships/slide" Target="/ppt/slides/slide31.xml"/><Relationship Id="R24524786cbf44c1d" Type="http://schemas.openxmlformats.org/officeDocument/2006/relationships/slide" Target="/ppt/slides/slide3e.xml"/><Relationship Id="Rb54cd73adbf94561" Type="http://schemas.openxmlformats.org/officeDocument/2006/relationships/slide" Target="/ppt/slides/slide21.xml"/><Relationship Id="R482de10147ce4d36" Type="http://schemas.openxmlformats.org/officeDocument/2006/relationships/slide" Target="/ppt/slides/slide3b.xml"/><Relationship Id="R5698e2459d0d4ab7" Type="http://schemas.openxmlformats.org/officeDocument/2006/relationships/slide" Target="/ppt/slides/slide20.xml"/><Relationship Id="Rd4f271cb1fef4d39" Type="http://schemas.openxmlformats.org/officeDocument/2006/relationships/slide" Target="/ppt/slides/slide22.xml"/><Relationship Id="R75bd1635c34f415b" Type="http://schemas.openxmlformats.org/officeDocument/2006/relationships/slideMaster" Target="/ppt/slideMasters/slideMaster2.xml"/><Relationship Id="R7a34fa877f5b47b7" Type="http://schemas.openxmlformats.org/officeDocument/2006/relationships/tableStyles" Target="/ppt/tableStyles.xml"/><Relationship Id="R32f3a45fd4574808" Type="http://schemas.openxmlformats.org/officeDocument/2006/relationships/slide" Target="/ppt/slides/slide2d.xml"/><Relationship Id="R5ecf6b8fb57b4b8c" Type="http://schemas.openxmlformats.org/officeDocument/2006/relationships/slide" Target="/ppt/slides/slide2e.xml"/><Relationship Id="rId8" Type="http://schemas.openxmlformats.org/officeDocument/2006/relationships/customXml" Target="../customXml/item3.xml"/><Relationship Id="Raa7036c9c0964f0f" Type="http://schemas.openxmlformats.org/officeDocument/2006/relationships/slide" Target="/ppt/slides/slide32.xml"/><Relationship Id="Red08e36540d345d2" Type="http://schemas.openxmlformats.org/officeDocument/2006/relationships/slide" Target="/ppt/slides/slide3d.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a3cbc2de08cf4d94" /><Relationship Type="http://schemas.openxmlformats.org/officeDocument/2006/relationships/image" Target="/ppt/media/image2.bin" Id="Rc9f1475ee07145f9" /><Relationship Type="http://schemas.openxmlformats.org/officeDocument/2006/relationships/slideMaster" Target="/ppt/slideMasters/slideMaster2.xml" Id="Rb0c1bdbf572a4fad" /></Relationships>
</file>

<file path=ppt/slideLayouts/_rels/slideLayout3.xml.rels>&#65279;<?xml version="1.0" encoding="utf-8"?><Relationships xmlns="http://schemas.openxmlformats.org/package/2006/relationships"><Relationship Type="http://schemas.openxmlformats.org/officeDocument/2006/relationships/image" Target="/ppt/media/image3.bin" Id="R0236c871dab04956" /><Relationship Type="http://schemas.openxmlformats.org/officeDocument/2006/relationships/image" Target="/ppt/media/image4.bin" Id="R25e5c2bfd73e4972" /><Relationship Type="http://schemas.openxmlformats.org/officeDocument/2006/relationships/slideMaster" Target="/ppt/slideMasters/slideMaster2.xml" Id="Rf412311d763a4ffb" /></Relationships>
</file>

<file path=ppt/slideLayouts/_rels/slideLayout4.xml.rels>&#65279;<?xml version="1.0" encoding="utf-8"?><Relationships xmlns="http://schemas.openxmlformats.org/package/2006/relationships"><Relationship Type="http://schemas.openxmlformats.org/officeDocument/2006/relationships/image" Target="/ppt/media/image5.bin" Id="R57c3677015944639" /><Relationship Type="http://schemas.openxmlformats.org/officeDocument/2006/relationships/image" Target="/ppt/media/image2.bin" Id="R3e2dcaf2424d47e7" /><Relationship Type="http://schemas.openxmlformats.org/officeDocument/2006/relationships/slideMaster" Target="/ppt/slideMasters/slideMaster2.xml" Id="R28f9d6899ad5428f" /></Relationships>
</file>

<file path=ppt/slideLayouts/_rels/slideLayout5.xml.rels>&#65279;<?xml version="1.0" encoding="utf-8"?><Relationships xmlns="http://schemas.openxmlformats.org/package/2006/relationships"><Relationship Type="http://schemas.openxmlformats.org/officeDocument/2006/relationships/image" Target="/ppt/media/image6.bin" Id="R15a95130a14243d0" /><Relationship Type="http://schemas.openxmlformats.org/officeDocument/2006/relationships/image" Target="/ppt/media/image2.bin" Id="R7eb8c788403d447d" /><Relationship Type="http://schemas.openxmlformats.org/officeDocument/2006/relationships/slideMaster" Target="/ppt/slideMasters/slideMaster2.xml" Id="Rd685999953a04101" /></Relationships>
</file>

<file path=ppt/slideLayouts/_rels/slideLayout6.xml.rels>&#65279;<?xml version="1.0" encoding="utf-8"?><Relationships xmlns="http://schemas.openxmlformats.org/package/2006/relationships"><Relationship Type="http://schemas.openxmlformats.org/officeDocument/2006/relationships/image" Target="/ppt/media/image7.bin" Id="R76be1a23282b47cc" /><Relationship Type="http://schemas.openxmlformats.org/officeDocument/2006/relationships/image" Target="/ppt/media/image4.bin" Id="Rabc44a2dd3de4c87" /><Relationship Type="http://schemas.openxmlformats.org/officeDocument/2006/relationships/slideMaster" Target="/ppt/slideMasters/slideMaster2.xml" Id="R6e82ee22e7f14dfe" /></Relationships>
</file>

<file path=ppt/slideLayouts/_rels/slideLayout7.xml.rels>&#65279;<?xml version="1.0" encoding="utf-8"?><Relationships xmlns="http://schemas.openxmlformats.org/package/2006/relationships"><Relationship Type="http://schemas.openxmlformats.org/officeDocument/2006/relationships/image" Target="/ppt/media/image8.bin" Id="R6d81422d2bc949fb" /><Relationship Type="http://schemas.openxmlformats.org/officeDocument/2006/relationships/image" Target="/ppt/media/image4.bin" Id="R7b36cb474dfa4c20" /><Relationship Type="http://schemas.openxmlformats.org/officeDocument/2006/relationships/slideMaster" Target="/ppt/slideMasters/slideMaster2.xml" Id="Rd273e79a8868404d" /></Relationships>
</file>

<file path=ppt/slideLayouts/_rels/slideLayout8.xml.rels>&#65279;<?xml version="1.0" encoding="utf-8"?><Relationships xmlns="http://schemas.openxmlformats.org/package/2006/relationships"><Relationship Type="http://schemas.openxmlformats.org/officeDocument/2006/relationships/image" Target="/ppt/media/imagea.bin" Id="R39df9f3781124fb5" /><Relationship Type="http://schemas.openxmlformats.org/officeDocument/2006/relationships/image" Target="/ppt/media/imageb.bin" Id="Rc0bae3bb910845b3" /><Relationship Type="http://schemas.openxmlformats.org/officeDocument/2006/relationships/slideMaster" Target="/ppt/slideMasters/slideMaster3.xml" Id="R844a2b3545da4f64"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701f94c6e95c4f6f"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9a81ff0536e84846"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f251ebded68243e6"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42743ea5ca414934"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3d2f454be2dd4895"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660dd097b0f84b15"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51fbc53341094fd8"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a3cbc2de08cf4d9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c9f1475ee07145f9">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0236c871dab04956">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25e5c2bfd73e4972">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57c367701594463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3e2dcaf2424d47e7">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15a95130a14243d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7eb8c788403d447d">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76be1a23282b47c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abc44a2dd3de4c87">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6d81422d2bc949fb">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7b36cb474dfa4c20">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39df9f3781124fb5">
            <a:extLst>
              <a:ext uri="{96DAC541-7B7A-43D3-8B79-37D633B846F1}">
                <asvg:svgBlip xmlns:asvg="http://schemas.microsoft.com/office/drawing/2016/SVG/main" r:embed="Rc0bae3bb910845b3"/>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9fdb56e14b194e3f" /><Relationship Type="http://schemas.openxmlformats.org/officeDocument/2006/relationships/slideLayout" Target="/ppt/slideLayouts/slideLayout2.xml" Id="R26a6c9ec15ed4b1c" /><Relationship Type="http://schemas.openxmlformats.org/officeDocument/2006/relationships/slideLayout" Target="/ppt/slideLayouts/slideLayout3.xml" Id="Rf93aa073147e40b1" /><Relationship Type="http://schemas.openxmlformats.org/officeDocument/2006/relationships/slideLayout" Target="/ppt/slideLayouts/slideLayout4.xml" Id="R269a952270ce4b2a" /><Relationship Type="http://schemas.openxmlformats.org/officeDocument/2006/relationships/slideLayout" Target="/ppt/slideLayouts/slideLayout5.xml" Id="R4ed43f8e549c44d3" /><Relationship Type="http://schemas.openxmlformats.org/officeDocument/2006/relationships/slideLayout" Target="/ppt/slideLayouts/slideLayout6.xml" Id="R26173ff41b814ef5" /><Relationship Type="http://schemas.openxmlformats.org/officeDocument/2006/relationships/slideLayout" Target="/ppt/slideLayouts/slideLayout7.xml" Id="R5a1bbcd821c84d52"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7c397f33e73a4561" /><Relationship Type="http://schemas.openxmlformats.org/officeDocument/2006/relationships/slideLayout" Target="/ppt/slideLayouts/slideLayout8.xml" Id="Rb98493f7bade4eb5" /><Relationship Type="http://schemas.openxmlformats.org/officeDocument/2006/relationships/slideLayout" Target="/ppt/slideLayouts/slideLayout9.xml" Id="R673252d4d15e4a62" /><Relationship Type="http://schemas.openxmlformats.org/officeDocument/2006/relationships/slideLayout" Target="/ppt/slideLayouts/slideLayouta.xml" Id="R75658c2462e64c71" /><Relationship Type="http://schemas.openxmlformats.org/officeDocument/2006/relationships/slideLayout" Target="/ppt/slideLayouts/slideLayoutb.xml" Id="Re5fc8b59eec34b91" /><Relationship Type="http://schemas.openxmlformats.org/officeDocument/2006/relationships/slideLayout" Target="/ppt/slideLayouts/slideLayoutc.xml" Id="Rcffb50863b6146c6" /><Relationship Type="http://schemas.openxmlformats.org/officeDocument/2006/relationships/slideLayout" Target="/ppt/slideLayouts/slideLayoutd.xml" Id="Ree79d99b88ed44d9" /><Relationship Type="http://schemas.openxmlformats.org/officeDocument/2006/relationships/slideLayout" Target="/ppt/slideLayouts/slideLayoute.xml" Id="R452898ba2e7b406c" /><Relationship Type="http://schemas.openxmlformats.org/officeDocument/2006/relationships/slideLayout" Target="/ppt/slideLayouts/slideLayoutf.xml" Id="Rc215956d231746b6" /><Relationship Type="http://schemas.openxmlformats.org/officeDocument/2006/relationships/image" Target="/ppt/media/image2.bin" Id="R0e110b9bfe2c4953"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269a952270ce4b2a"/>
    <p:sldLayoutId id="2147483652" r:id="Rf93aa073147e40b1"/>
    <p:sldLayoutId id="2147483651" r:id="R26a6c9ec15ed4b1c"/>
    <p:sldLayoutId id="2147483656" r:id="R5a1bbcd821c84d52"/>
    <p:sldLayoutId id="2147483655" r:id="R26173ff41b814ef5"/>
    <p:sldLayoutId id="2147483654" r:id="R4ed43f8e549c44d3"/>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0e110b9bfe2c4953">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cffb50863b6146c6"/>
    <p:sldLayoutId id="2147483661" r:id="Re5fc8b59eec34b91"/>
    <p:sldLayoutId id="2147483659" r:id="R673252d4d15e4a62"/>
    <p:sldLayoutId id="2147483665" r:id="Rc215956d231746b6"/>
    <p:sldLayoutId id="2147483664" r:id="R452898ba2e7b406c"/>
    <p:sldLayoutId id="2147483663" r:id="Ree79d99b88ed44d9"/>
    <p:sldLayoutId id="2147483660" r:id="R75658c2462e64c71"/>
    <p:sldLayoutId id="2147483658" r:id="Rb98493f7bade4eb5"/>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23f2ad24942f4f05" /><Relationship Type="http://schemas.openxmlformats.org/officeDocument/2006/relationships/slideLayout" Target="/ppt/slideLayouts/slideLayout3.xml" Id="Rfd8ef07567f5482e" /></Relationships>
</file>

<file path=ppt/slides/_rels/slide21.xml.rels>&#65279;<?xml version="1.0" encoding="utf-8"?><Relationships xmlns="http://schemas.openxmlformats.org/package/2006/relationships"><Relationship Type="http://schemas.openxmlformats.org/officeDocument/2006/relationships/image" Target="/ppt/media/imagec.bin" Id="R7675e010bb214767" /><Relationship Type="http://schemas.openxmlformats.org/officeDocument/2006/relationships/slideLayout" Target="/ppt/slideLayouts/slideLayoutc.xml" Id="Rec4ebc1847e045b5" /></Relationships>
</file>

<file path=ppt/slides/_rels/slide22.xml.rels>&#65279;<?xml version="1.0" encoding="utf-8"?><Relationships xmlns="http://schemas.openxmlformats.org/package/2006/relationships"><Relationship Type="http://schemas.openxmlformats.org/officeDocument/2006/relationships/image" Target="/ppt/media/imagec.bin" Id="R1d61f315d4c843fe" /><Relationship Type="http://schemas.openxmlformats.org/officeDocument/2006/relationships/slideLayout" Target="/ppt/slideLayouts/slideLayoutc.xml" Id="R7d7d6cbcf7784894" /></Relationships>
</file>

<file path=ppt/slides/_rels/slide23.xml.rels>&#65279;<?xml version="1.0" encoding="utf-8"?><Relationships xmlns="http://schemas.openxmlformats.org/package/2006/relationships"><Relationship Type="http://schemas.openxmlformats.org/officeDocument/2006/relationships/image" Target="/ppt/media/imagec.bin" Id="Ra4f79c78c3f145f9" /><Relationship Type="http://schemas.openxmlformats.org/officeDocument/2006/relationships/slideLayout" Target="/ppt/slideLayouts/slideLayoutc.xml" Id="R121357eb640c4423" /><Relationship Type="http://schemas.openxmlformats.org/officeDocument/2006/relationships/chart" Target="/ppt/slides/charts/chart32.xml" Id="R618bba4382f14ba8" /><Relationship Type="http://schemas.openxmlformats.org/officeDocument/2006/relationships/chart" Target="/ppt/slides/charts/chart33.xml" Id="R44c9162b11d54ddf" /><Relationship Type="http://schemas.openxmlformats.org/officeDocument/2006/relationships/chart" Target="/ppt/slides/charts/chart34.xml" Id="Rff94630f964e421b" /></Relationships>
</file>

<file path=ppt/slides/_rels/slide24.xml.rels>&#65279;<?xml version="1.0" encoding="utf-8"?><Relationships xmlns="http://schemas.openxmlformats.org/package/2006/relationships"><Relationship Type="http://schemas.openxmlformats.org/officeDocument/2006/relationships/image" Target="/ppt/media/imagec.bin" Id="R3bb1208066f740a2" /><Relationship Type="http://schemas.openxmlformats.org/officeDocument/2006/relationships/slideLayout" Target="/ppt/slideLayouts/slideLayoutc.xml" Id="R3625fca581d446e7" /><Relationship Type="http://schemas.openxmlformats.org/officeDocument/2006/relationships/chart" Target="/ppt/slides/charts/chart35.xml" Id="R274117eca4ae49b6" /></Relationships>
</file>

<file path=ppt/slides/_rels/slide25.xml.rels>&#65279;<?xml version="1.0" encoding="utf-8"?><Relationships xmlns="http://schemas.openxmlformats.org/package/2006/relationships"><Relationship Type="http://schemas.openxmlformats.org/officeDocument/2006/relationships/image" Target="/ppt/media/imagec.bin" Id="R6e2589cb82d04f51" /><Relationship Type="http://schemas.openxmlformats.org/officeDocument/2006/relationships/slideLayout" Target="/ppt/slideLayouts/slideLayoutc.xml" Id="R1202d0ce87a6424b" /><Relationship Type="http://schemas.openxmlformats.org/officeDocument/2006/relationships/chart" Target="/ppt/slides/charts/chart36.xml" Id="Rea7b952d0ba14550" /><Relationship Type="http://schemas.openxmlformats.org/officeDocument/2006/relationships/chart" Target="/ppt/slides/charts/chart37.xml" Id="Raf94e93849fe47e0" /><Relationship Type="http://schemas.openxmlformats.org/officeDocument/2006/relationships/chart" Target="/ppt/slides/charts/chart38.xml" Id="R99d75f15fe0b46a5" /></Relationships>
</file>

<file path=ppt/slides/_rels/slide26.xml.rels>&#65279;<?xml version="1.0" encoding="utf-8"?><Relationships xmlns="http://schemas.openxmlformats.org/package/2006/relationships"><Relationship Type="http://schemas.openxmlformats.org/officeDocument/2006/relationships/image" Target="/ppt/media/imagec.bin" Id="R7a5b81cac2064065" /><Relationship Type="http://schemas.openxmlformats.org/officeDocument/2006/relationships/slideLayout" Target="/ppt/slideLayouts/slideLayoutc.xml" Id="R89c6c3bf06324d35" /><Relationship Type="http://schemas.openxmlformats.org/officeDocument/2006/relationships/chart" Target="/ppt/slides/charts/chart39.xml" Id="R3bbf7c726f8040cb" /><Relationship Type="http://schemas.openxmlformats.org/officeDocument/2006/relationships/chart" Target="/ppt/slides/charts/chart3a.xml" Id="R3fd78ea6a03d431b" /><Relationship Type="http://schemas.openxmlformats.org/officeDocument/2006/relationships/chart" Target="/ppt/slides/charts/chart3b.xml" Id="R6a9d85c082e54d6a" /></Relationships>
</file>

<file path=ppt/slides/_rels/slide27.xml.rels>&#65279;<?xml version="1.0" encoding="utf-8"?><Relationships xmlns="http://schemas.openxmlformats.org/package/2006/relationships"><Relationship Type="http://schemas.openxmlformats.org/officeDocument/2006/relationships/image" Target="/ppt/media/imagec.bin" Id="R838a0a21696a46f0" /><Relationship Type="http://schemas.openxmlformats.org/officeDocument/2006/relationships/slideLayout" Target="/ppt/slideLayouts/slideLayoutc.xml" Id="R6333b63e6fc54300" /><Relationship Type="http://schemas.openxmlformats.org/officeDocument/2006/relationships/chart" Target="/ppt/slides/charts/chart3c.xml" Id="R844da4cf359943ad" /><Relationship Type="http://schemas.openxmlformats.org/officeDocument/2006/relationships/chart" Target="/ppt/slides/charts/chart3d.xml" Id="R8de2971cd7d8493d" /><Relationship Type="http://schemas.openxmlformats.org/officeDocument/2006/relationships/chart" Target="/ppt/slides/charts/chart3e.xml" Id="Re9d4d947aebd438d" /></Relationships>
</file>

<file path=ppt/slides/_rels/slide28.xml.rels>&#65279;<?xml version="1.0" encoding="utf-8"?><Relationships xmlns="http://schemas.openxmlformats.org/package/2006/relationships"><Relationship Type="http://schemas.openxmlformats.org/officeDocument/2006/relationships/image" Target="/ppt/media/imagec.bin" Id="R5b75d1bc31be485f" /><Relationship Type="http://schemas.openxmlformats.org/officeDocument/2006/relationships/slideLayout" Target="/ppt/slideLayouts/slideLayoutc.xml" Id="R99e0662f640846b4" /><Relationship Type="http://schemas.openxmlformats.org/officeDocument/2006/relationships/chart" Target="/ppt/slides/charts/chart3f.xml" Id="R13f3b5e757d24e9b" /><Relationship Type="http://schemas.openxmlformats.org/officeDocument/2006/relationships/chart" Target="/ppt/slides/charts/chart40.xml" Id="Rf055ca3ba42c46eb" /><Relationship Type="http://schemas.openxmlformats.org/officeDocument/2006/relationships/chart" Target="/ppt/slides/charts/chart41.xml" Id="Rf2a2535abf6f4e9f" /><Relationship Type="http://schemas.openxmlformats.org/officeDocument/2006/relationships/chart" Target="/ppt/slides/charts/chart42.xml" Id="Rea3f1c34438a44bf" /><Relationship Type="http://schemas.openxmlformats.org/officeDocument/2006/relationships/chart" Target="/ppt/slides/charts/chart43.xml" Id="R608e532576214575" /><Relationship Type="http://schemas.openxmlformats.org/officeDocument/2006/relationships/chart" Target="/ppt/slides/charts/chart44.xml" Id="R96435dc362b44ac9" /><Relationship Type="http://schemas.openxmlformats.org/officeDocument/2006/relationships/chart" Target="/ppt/slides/charts/chart45.xml" Id="R4525292d1db34aa2" /></Relationships>
</file>

<file path=ppt/slides/_rels/slide29.xml.rels>&#65279;<?xml version="1.0" encoding="utf-8"?><Relationships xmlns="http://schemas.openxmlformats.org/package/2006/relationships"><Relationship Type="http://schemas.openxmlformats.org/officeDocument/2006/relationships/image" Target="/ppt/media/imagec.bin" Id="Rab0cc9fc34a54619" /><Relationship Type="http://schemas.openxmlformats.org/officeDocument/2006/relationships/slideLayout" Target="/ppt/slideLayouts/slideLayoutc.xml" Id="Ra4516a6973514f9a" /></Relationships>
</file>

<file path=ppt/slides/_rels/slide2a.xml.rels>&#65279;<?xml version="1.0" encoding="utf-8"?><Relationships xmlns="http://schemas.openxmlformats.org/package/2006/relationships"><Relationship Type="http://schemas.openxmlformats.org/officeDocument/2006/relationships/image" Target="/ppt/media/imagec.bin" Id="R34c405f1eb844f3a" /><Relationship Type="http://schemas.openxmlformats.org/officeDocument/2006/relationships/slideLayout" Target="/ppt/slideLayouts/slideLayoutc.xml" Id="Re4ab2c0cb93842de" /></Relationships>
</file>

<file path=ppt/slides/_rels/slide2b.xml.rels>&#65279;<?xml version="1.0" encoding="utf-8"?><Relationships xmlns="http://schemas.openxmlformats.org/package/2006/relationships"><Relationship Type="http://schemas.openxmlformats.org/officeDocument/2006/relationships/image" Target="/ppt/media/imagec.bin" Id="R91de85f77bfd4013" /><Relationship Type="http://schemas.openxmlformats.org/officeDocument/2006/relationships/slideLayout" Target="/ppt/slideLayouts/slideLayoutc.xml" Id="R62b83c04a1534839" /><Relationship Type="http://schemas.openxmlformats.org/officeDocument/2006/relationships/chart" Target="/ppt/slides/charts/chart46.xml" Id="R18bdffe4504f4392" /><Relationship Type="http://schemas.openxmlformats.org/officeDocument/2006/relationships/chart" Target="/ppt/slides/charts/chart47.xml" Id="R3b9fe79d3c4449b0" /><Relationship Type="http://schemas.openxmlformats.org/officeDocument/2006/relationships/chart" Target="/ppt/slides/charts/chart48.xml" Id="R707d4b7356b84a63" /><Relationship Type="http://schemas.openxmlformats.org/officeDocument/2006/relationships/chart" Target="/ppt/slides/charts/chart49.xml" Id="R256c99c95b264293" /></Relationships>
</file>

<file path=ppt/slides/_rels/slide2c.xml.rels>&#65279;<?xml version="1.0" encoding="utf-8"?><Relationships xmlns="http://schemas.openxmlformats.org/package/2006/relationships"><Relationship Type="http://schemas.openxmlformats.org/officeDocument/2006/relationships/image" Target="/ppt/media/imagec.bin" Id="Rfea20616b9c7483f" /><Relationship Type="http://schemas.openxmlformats.org/officeDocument/2006/relationships/slideLayout" Target="/ppt/slideLayouts/slideLayoutc.xml" Id="Rf9610a75bb7d469a" /></Relationships>
</file>

<file path=ppt/slides/_rels/slide2d.xml.rels>&#65279;<?xml version="1.0" encoding="utf-8"?><Relationships xmlns="http://schemas.openxmlformats.org/package/2006/relationships"><Relationship Type="http://schemas.openxmlformats.org/officeDocument/2006/relationships/image" Target="/ppt/media/imagec.bin" Id="R025a3858a973454b" /><Relationship Type="http://schemas.openxmlformats.org/officeDocument/2006/relationships/slideLayout" Target="/ppt/slideLayouts/slideLayoutc.xml" Id="R5313f98df0ee4999" /><Relationship Type="http://schemas.openxmlformats.org/officeDocument/2006/relationships/chart" Target="/ppt/slides/charts/chart4a.xml" Id="Rac89386f647a4902" /><Relationship Type="http://schemas.openxmlformats.org/officeDocument/2006/relationships/chart" Target="/ppt/slides/charts/chart4b.xml" Id="R0f4b70af1491494b" /><Relationship Type="http://schemas.openxmlformats.org/officeDocument/2006/relationships/chart" Target="/ppt/slides/charts/chart4c.xml" Id="Rd0353187844f43e9" /><Relationship Type="http://schemas.openxmlformats.org/officeDocument/2006/relationships/chart" Target="/ppt/slides/charts/chart4d.xml" Id="R9fec4c8d22f5480c" /><Relationship Type="http://schemas.openxmlformats.org/officeDocument/2006/relationships/chart" Target="/ppt/slides/charts/chart4e.xml" Id="Ra8733c403bbe4564" /><Relationship Type="http://schemas.openxmlformats.org/officeDocument/2006/relationships/chart" Target="/ppt/slides/charts/chart4f.xml" Id="R272bb42bad794e9d" /><Relationship Type="http://schemas.openxmlformats.org/officeDocument/2006/relationships/chart" Target="/ppt/slides/charts/chart50.xml" Id="Rc881702278d64b27" /><Relationship Type="http://schemas.openxmlformats.org/officeDocument/2006/relationships/chart" Target="/ppt/slides/charts/chart51.xml" Id="Rc2e8aba0abdb4969" /></Relationships>
</file>

<file path=ppt/slides/_rels/slide2e.xml.rels>&#65279;<?xml version="1.0" encoding="utf-8"?><Relationships xmlns="http://schemas.openxmlformats.org/package/2006/relationships"><Relationship Type="http://schemas.openxmlformats.org/officeDocument/2006/relationships/image" Target="/ppt/media/imagec.bin" Id="Rc61a9dfc5d784333" /><Relationship Type="http://schemas.openxmlformats.org/officeDocument/2006/relationships/slideLayout" Target="/ppt/slideLayouts/slideLayoutc.xml" Id="R845f597943fc48b3" /></Relationships>
</file>

<file path=ppt/slides/_rels/slide2f.xml.rels>&#65279;<?xml version="1.0" encoding="utf-8"?><Relationships xmlns="http://schemas.openxmlformats.org/package/2006/relationships"><Relationship Type="http://schemas.openxmlformats.org/officeDocument/2006/relationships/image" Target="/ppt/media/imagec.bin" Id="R5978e8793a0e4cf1" /><Relationship Type="http://schemas.openxmlformats.org/officeDocument/2006/relationships/slideLayout" Target="/ppt/slideLayouts/slideLayoutc.xml" Id="Rfd2288fbf78a47c7" /></Relationships>
</file>

<file path=ppt/slides/_rels/slide30.xml.rels>&#65279;<?xml version="1.0" encoding="utf-8"?><Relationships xmlns="http://schemas.openxmlformats.org/package/2006/relationships"><Relationship Type="http://schemas.openxmlformats.org/officeDocument/2006/relationships/image" Target="/ppt/media/imagec.bin" Id="Ra1f35756920d4166" /><Relationship Type="http://schemas.openxmlformats.org/officeDocument/2006/relationships/slideLayout" Target="/ppt/slideLayouts/slideLayoutc.xml" Id="R359f34193bb742ce" /><Relationship Type="http://schemas.openxmlformats.org/officeDocument/2006/relationships/chart" Target="/ppt/slides/charts/chart52.xml" Id="Redf5212296dd43c2" /><Relationship Type="http://schemas.openxmlformats.org/officeDocument/2006/relationships/chart" Target="/ppt/slides/charts/chart53.xml" Id="R9db478175cbc4df7" /></Relationships>
</file>

<file path=ppt/slides/_rels/slide31.xml.rels>&#65279;<?xml version="1.0" encoding="utf-8"?><Relationships xmlns="http://schemas.openxmlformats.org/package/2006/relationships"><Relationship Type="http://schemas.openxmlformats.org/officeDocument/2006/relationships/image" Target="/ppt/media/imagec.bin" Id="R5e9bca27d17f4418" /><Relationship Type="http://schemas.openxmlformats.org/officeDocument/2006/relationships/slideLayout" Target="/ppt/slideLayouts/slideLayoutc.xml" Id="Rf10f6e211a7c41ff" /></Relationships>
</file>

<file path=ppt/slides/_rels/slide32.xml.rels>&#65279;<?xml version="1.0" encoding="utf-8"?><Relationships xmlns="http://schemas.openxmlformats.org/package/2006/relationships"><Relationship Type="http://schemas.openxmlformats.org/officeDocument/2006/relationships/image" Target="/ppt/media/imagec.bin" Id="R45b5f6c23943467e" /><Relationship Type="http://schemas.openxmlformats.org/officeDocument/2006/relationships/slideLayout" Target="/ppt/slideLayouts/slideLayoutc.xml" Id="Rbb2d03ce45224a7c" /><Relationship Type="http://schemas.openxmlformats.org/officeDocument/2006/relationships/chart" Target="/ppt/slides/charts/chart54.xml" Id="R8dff919ba37b43ad" /><Relationship Type="http://schemas.openxmlformats.org/officeDocument/2006/relationships/chart" Target="/ppt/slides/charts/chart55.xml" Id="R64002c3eb8984a78" /><Relationship Type="http://schemas.openxmlformats.org/officeDocument/2006/relationships/chart" Target="/ppt/slides/charts/chart56.xml" Id="R03482f9ac7b8480b" /><Relationship Type="http://schemas.openxmlformats.org/officeDocument/2006/relationships/chart" Target="/ppt/slides/charts/chart57.xml" Id="Ra600bfcea87c4575" /><Relationship Type="http://schemas.openxmlformats.org/officeDocument/2006/relationships/chart" Target="/ppt/slides/charts/chart58.xml" Id="R52dff26cddec4d8d" /></Relationships>
</file>

<file path=ppt/slides/_rels/slide33.xml.rels>&#65279;<?xml version="1.0" encoding="utf-8"?><Relationships xmlns="http://schemas.openxmlformats.org/package/2006/relationships"><Relationship Type="http://schemas.openxmlformats.org/officeDocument/2006/relationships/image" Target="/ppt/media/imagec.bin" Id="R4154c6913e7145c8" /><Relationship Type="http://schemas.openxmlformats.org/officeDocument/2006/relationships/slideLayout" Target="/ppt/slideLayouts/slideLayoutc.xml" Id="R0d48b8e6119b417a" /></Relationships>
</file>

<file path=ppt/slides/_rels/slide34.xml.rels>&#65279;<?xml version="1.0" encoding="utf-8"?><Relationships xmlns="http://schemas.openxmlformats.org/package/2006/relationships"><Relationship Type="http://schemas.openxmlformats.org/officeDocument/2006/relationships/image" Target="/ppt/media/imagec.bin" Id="R39cd5cf8d7a248a5" /><Relationship Type="http://schemas.openxmlformats.org/officeDocument/2006/relationships/slideLayout" Target="/ppt/slideLayouts/slideLayoutc.xml" Id="R2ebc340529c64ad1" /><Relationship Type="http://schemas.openxmlformats.org/officeDocument/2006/relationships/chart" Target="/ppt/slides/charts/chart59.xml" Id="R72e62be4ec8c47cd" /><Relationship Type="http://schemas.openxmlformats.org/officeDocument/2006/relationships/chart" Target="/ppt/slides/charts/chart5a.xml" Id="Re606a3e336be4d9b" /></Relationships>
</file>

<file path=ppt/slides/_rels/slide35.xml.rels>&#65279;<?xml version="1.0" encoding="utf-8"?><Relationships xmlns="http://schemas.openxmlformats.org/package/2006/relationships"><Relationship Type="http://schemas.openxmlformats.org/officeDocument/2006/relationships/image" Target="/ppt/media/imagec.bin" Id="Rd9e18c7acfea4816" /><Relationship Type="http://schemas.openxmlformats.org/officeDocument/2006/relationships/slideLayout" Target="/ppt/slideLayouts/slideLayoutc.xml" Id="R368d361f1b744e29" /></Relationships>
</file>

<file path=ppt/slides/_rels/slide36.xml.rels>&#65279;<?xml version="1.0" encoding="utf-8"?><Relationships xmlns="http://schemas.openxmlformats.org/package/2006/relationships"><Relationship Type="http://schemas.openxmlformats.org/officeDocument/2006/relationships/image" Target="/ppt/media/imagec.bin" Id="R15cc5413ae7a45be" /><Relationship Type="http://schemas.openxmlformats.org/officeDocument/2006/relationships/slideLayout" Target="/ppt/slideLayouts/slideLayoutc.xml" Id="Reac2dfe931884522" /><Relationship Type="http://schemas.openxmlformats.org/officeDocument/2006/relationships/chart" Target="/ppt/slides/charts/chart5b.xml" Id="Rf4f3c2c20df14d03" /></Relationships>
</file>

<file path=ppt/slides/_rels/slide37.xml.rels>&#65279;<?xml version="1.0" encoding="utf-8"?><Relationships xmlns="http://schemas.openxmlformats.org/package/2006/relationships"><Relationship Type="http://schemas.openxmlformats.org/officeDocument/2006/relationships/image" Target="/ppt/media/imagec.bin" Id="R1250d0b225cf4f16" /><Relationship Type="http://schemas.openxmlformats.org/officeDocument/2006/relationships/slideLayout" Target="/ppt/slideLayouts/slideLayoutc.xml" Id="Rfd28600bd0e747aa" /><Relationship Type="http://schemas.openxmlformats.org/officeDocument/2006/relationships/chart" Target="/ppt/slides/charts/chart5c.xml" Id="R1c501a9ba95448d2" /></Relationships>
</file>

<file path=ppt/slides/_rels/slide38.xml.rels>&#65279;<?xml version="1.0" encoding="utf-8"?><Relationships xmlns="http://schemas.openxmlformats.org/package/2006/relationships"><Relationship Type="http://schemas.openxmlformats.org/officeDocument/2006/relationships/image" Target="/ppt/media/imagec.bin" Id="R27e1baa4d2b04d7f" /><Relationship Type="http://schemas.openxmlformats.org/officeDocument/2006/relationships/slideLayout" Target="/ppt/slideLayouts/slideLayoutc.xml" Id="Rd26bdbd10adc4659" /><Relationship Type="http://schemas.openxmlformats.org/officeDocument/2006/relationships/chart" Target="/ppt/slides/charts/chart5d.xml" Id="R1cdea64d5b92409e" /></Relationships>
</file>

<file path=ppt/slides/_rels/slide39.xml.rels>&#65279;<?xml version="1.0" encoding="utf-8"?><Relationships xmlns="http://schemas.openxmlformats.org/package/2006/relationships"><Relationship Type="http://schemas.openxmlformats.org/officeDocument/2006/relationships/image" Target="/ppt/media/imagec.bin" Id="Reec0ac6f5e2c40fb" /><Relationship Type="http://schemas.openxmlformats.org/officeDocument/2006/relationships/slideLayout" Target="/ppt/slideLayouts/slideLayoutc.xml" Id="Rd75cef68233c48ee" /><Relationship Type="http://schemas.openxmlformats.org/officeDocument/2006/relationships/chart" Target="/ppt/slides/charts/chart5e.xml" Id="Rc84646e265e04574" /></Relationships>
</file>

<file path=ppt/slides/_rels/slide3a.xml.rels>&#65279;<?xml version="1.0" encoding="utf-8"?><Relationships xmlns="http://schemas.openxmlformats.org/package/2006/relationships"><Relationship Type="http://schemas.openxmlformats.org/officeDocument/2006/relationships/image" Target="/ppt/media/imagec.bin" Id="Ra85bd3eaa7bd43d6" /><Relationship Type="http://schemas.openxmlformats.org/officeDocument/2006/relationships/slideLayout" Target="/ppt/slideLayouts/slideLayoutc.xml" Id="Rb123e8d6f0c6426b" /><Relationship Type="http://schemas.openxmlformats.org/officeDocument/2006/relationships/chart" Target="/ppt/slides/charts/chart5f.xml" Id="Rf282a5d8200f4ff4" /></Relationships>
</file>

<file path=ppt/slides/_rels/slide3b.xml.rels>&#65279;<?xml version="1.0" encoding="utf-8"?><Relationships xmlns="http://schemas.openxmlformats.org/package/2006/relationships"><Relationship Type="http://schemas.openxmlformats.org/officeDocument/2006/relationships/image" Target="/ppt/media/imagec.bin" Id="R4227ba28b0e34b9c" /><Relationship Type="http://schemas.openxmlformats.org/officeDocument/2006/relationships/slideLayout" Target="/ppt/slideLayouts/slideLayoutc.xml" Id="R854afdec212d444d" /><Relationship Type="http://schemas.openxmlformats.org/officeDocument/2006/relationships/chart" Target="/ppt/slides/charts/chart60.xml" Id="R7d0fb78404ac48fd" /></Relationships>
</file>

<file path=ppt/slides/_rels/slide3c.xml.rels>&#65279;<?xml version="1.0" encoding="utf-8"?><Relationships xmlns="http://schemas.openxmlformats.org/package/2006/relationships"><Relationship Type="http://schemas.openxmlformats.org/officeDocument/2006/relationships/image" Target="/ppt/media/imagec.bin" Id="Rb03b1338a5324a2d" /><Relationship Type="http://schemas.openxmlformats.org/officeDocument/2006/relationships/slideLayout" Target="/ppt/slideLayouts/slideLayoutc.xml" Id="Rc908c5fa47404c56" /><Relationship Type="http://schemas.openxmlformats.org/officeDocument/2006/relationships/chart" Target="/ppt/slides/charts/chart61.xml" Id="R78e85903641f40ed" /></Relationships>
</file>

<file path=ppt/slides/_rels/slide3d.xml.rels>&#65279;<?xml version="1.0" encoding="utf-8"?><Relationships xmlns="http://schemas.openxmlformats.org/package/2006/relationships"><Relationship Type="http://schemas.openxmlformats.org/officeDocument/2006/relationships/image" Target="/ppt/media/imagec.bin" Id="Rcdd8fdfb10ea498d" /><Relationship Type="http://schemas.openxmlformats.org/officeDocument/2006/relationships/slideLayout" Target="/ppt/slideLayouts/slideLayoutc.xml" Id="Rf276bfc66c5042d4" /><Relationship Type="http://schemas.openxmlformats.org/officeDocument/2006/relationships/chart" Target="/ppt/slides/charts/chart62.xml" Id="Raee90b849f16471e" /></Relationships>
</file>

<file path=ppt/slides/_rels/slide3e.xml.rels>&#65279;<?xml version="1.0" encoding="utf-8"?><Relationships xmlns="http://schemas.openxmlformats.org/package/2006/relationships"><Relationship Type="http://schemas.openxmlformats.org/officeDocument/2006/relationships/image" Target="/ppt/media/imagec.bin" Id="R0df1c78b57014150" /><Relationship Type="http://schemas.openxmlformats.org/officeDocument/2006/relationships/slideLayout" Target="/ppt/slideLayouts/slideLayoutc.xml" Id="R78f311b8a1cc46dd"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0.083333</c:v>
              </c:pt>
              <c:pt idx="1">
                <c:v>0.333333</c:v>
              </c:pt>
              <c:pt idx="2">
                <c:v>0.250000</c:v>
              </c:pt>
              <c:pt idx="3">
                <c:v>0.333333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0.458333</c:v>
              </c:pt>
              <c:pt idx="1">
                <c:v>0.541667</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0.458333</c:v>
              </c:pt>
              <c:pt idx="1">
                <c:v>0.458333</c:v>
              </c:pt>
              <c:pt idx="2">
                <c:v>0.083333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Styrmansgatan 21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3.601399</c:v>
              </c:pt>
              <c:pt idx="1">
                <c:v>3.494505</c:v>
              </c:pt>
              <c:pt idx="2">
                <c:v>3.470968</c:v>
              </c:pt>
              <c:pt idx="3">
                <c:v>3.850000</c:v>
              </c:pt>
              <c:pt idx="4">
                <c:v>3.465517</c:v>
              </c:pt>
              <c:pt idx="5">
                <c:v>3.404255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0.833333</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0.125000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0.041667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0.750000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0.125000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0.125000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0.625000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0.250000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0.083333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0.041667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0.458333</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0.083333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0.333333</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0.208333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0.291667</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0.291667</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0.041667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0.291667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0.375000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0.208333</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0.166667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0.458333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0.291667</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0.041667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0.291667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0.375000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0.375000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0.166667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0.208333</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0.208333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0.041667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0.458333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0.041667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0.125000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0.541667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0.041667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0.041667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0.291667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0.166667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0.208333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0.083333</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0.208333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0.458333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0.208333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0.333333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0.166667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0.458333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0.125000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0.208333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0.375000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0.125000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0.125000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0.041667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0.208333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0.125000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0.208333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0.083333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0.083333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0.375000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0.458333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0.125000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0.166667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0.375000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0.208333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0.166667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0.041667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0.041667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0.375000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0.125000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0.208333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0.208333</c:v>
              </c:pt>
            </c:numLit>
          </c:val>
        </c:ser>
        <c:ser>
          <c:idx val="4"/>
          <c:order val="4"/>
          <c:tx>
            <c:v>Instämmer helt</c:v>
          </c:tx>
          <c:spPr>
            <a:solidFill>
              <a:srgbClr val="66cc66"/>
            </a:solidFill>
            <a:ln>
              <a:solidFill>
                <a:srgbClr val="66cc66"/>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0.041667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0.250000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0.041667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0.208333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0.166667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0.208333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0.166667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0.125000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0.541667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0.208333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0.250000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0.416667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0.083333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0.250000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0.083333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0.208333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0.083333</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0.208333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0.125000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0.333333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0.166667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0.250000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0.333333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0.208333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0.041667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0.041667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0.291667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0.375000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0.166667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0.125000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0.083333</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0.333333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0.208333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0.208333</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0.041667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Mitt barn känner den personal som möter dem på förskolan</c:v>
              </c:pt>
              <c:pt idx="4">
                <c:v>Förskolan ger det stöd som mitt barn behöver</c:v>
              </c:pt>
            </c:strLit>
          </c:cat>
          <c:val>
            <c:numLit>
              <c:formatCode>General</c:formatCode>
              <c:ptCount val="5"/>
              <c:pt idx="0">
                <c:v>0.708333</c:v>
              </c:pt>
              <c:pt idx="1">
                <c:v>0.666667</c:v>
              </c:pt>
              <c:pt idx="2">
                <c:v>0.583333</c:v>
              </c:pt>
              <c:pt idx="3">
                <c:v>0.458333</c:v>
              </c:pt>
              <c:pt idx="4">
                <c:v>0.416667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0.833333</c:v>
              </c:pt>
              <c:pt idx="1">
                <c:v>0.625000</c:v>
              </c:pt>
              <c:pt idx="2">
                <c:v>0.625000</c:v>
              </c:pt>
              <c:pt idx="3">
                <c:v>0.583333</c:v>
              </c:pt>
              <c:pt idx="4">
                <c:v>0.375000</c:v>
              </c:pt>
              <c:pt idx="5">
                <c:v>0.166667</c:v>
              </c:pt>
              <c:pt idx="6">
                <c:v>0.458333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0.818182</c:v>
              </c:pt>
              <c:pt idx="1">
                <c:v>0.545455</c:v>
              </c:pt>
              <c:pt idx="2">
                <c:v>0.545455</c:v>
              </c:pt>
              <c:pt idx="3">
                <c:v>0.545455</c:v>
              </c:pt>
              <c:pt idx="4">
                <c:v>0.454545</c:v>
              </c:pt>
              <c:pt idx="5">
                <c:v>0.090909</c:v>
              </c:pt>
              <c:pt idx="6">
                <c:v>0.363636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0.846154</c:v>
              </c:pt>
              <c:pt idx="1">
                <c:v>0.692308</c:v>
              </c:pt>
              <c:pt idx="2">
                <c:v>0.692308</c:v>
              </c:pt>
              <c:pt idx="3">
                <c:v>0.615385</c:v>
              </c:pt>
              <c:pt idx="4">
                <c:v>0.307692</c:v>
              </c:pt>
              <c:pt idx="5">
                <c:v>0.230769</c:v>
              </c:pt>
              <c:pt idx="6">
                <c:v>0.538462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0.500000</c:v>
              </c:pt>
              <c:pt idx="1">
                <c:v>0.500000</c:v>
              </c:pt>
              <c:pt idx="2">
                <c:v>0.583333</c:v>
              </c:pt>
              <c:pt idx="3">
                <c:v>0.500000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0.454545</c:v>
              </c:pt>
              <c:pt idx="1">
                <c:v>0.454545</c:v>
              </c:pt>
              <c:pt idx="2">
                <c:v>0.454545</c:v>
              </c:pt>
              <c:pt idx="3">
                <c:v>0.454545</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0.538462</c:v>
              </c:pt>
              <c:pt idx="1">
                <c:v>0.538462</c:v>
              </c:pt>
              <c:pt idx="2">
                <c:v>0.692308</c:v>
              </c:pt>
              <c:pt idx="3">
                <c:v>0.538462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0.625000</c:v>
              </c:pt>
              <c:pt idx="1">
                <c:v>0.541667</c:v>
              </c:pt>
              <c:pt idx="2">
                <c:v>0.583333</c:v>
              </c:pt>
              <c:pt idx="3">
                <c:v>0.625000</c:v>
              </c:pt>
              <c:pt idx="4">
                <c:v>0.583333</c:v>
              </c:pt>
              <c:pt idx="5">
                <c:v>0.541667</c:v>
              </c:pt>
              <c:pt idx="6">
                <c:v>0.291667</c:v>
              </c:pt>
              <c:pt idx="7">
                <c:v>0.250000</c:v>
              </c:pt>
            </c:numLit>
          </c:val>
        </c:ser>
        <c:ser>
          <c:idx val="1"/>
          <c:order val="1"/>
          <c:tx>
            <c:v>Flicka</c:v>
          </c:tx>
          <c:spPr>
            <a:solidFill>
              <a:srgbClr val="EDD896"/>
            </a:solidFill>
            <a:ln>
              <a:solidFill>
                <a:srgbClr val="EDD896"/>
              </a:solidFill>
            </a:ln>
          </c:spPr>
          <c:invertIfNegative val="0"/>
          <c:dLbls>
            <c:dLbl>
              <c:idx val="7"/>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0.636364</c:v>
              </c:pt>
              <c:pt idx="1">
                <c:v>0.454545</c:v>
              </c:pt>
              <c:pt idx="2">
                <c:v>0.636364</c:v>
              </c:pt>
              <c:pt idx="3">
                <c:v>0.636364</c:v>
              </c:pt>
              <c:pt idx="4">
                <c:v>0.727273</c:v>
              </c:pt>
              <c:pt idx="5">
                <c:v>0.636364</c:v>
              </c:pt>
              <c:pt idx="6">
                <c:v>0.181818</c:v>
              </c:pt>
              <c:pt idx="7">
                <c:v>0.000000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0.615385</c:v>
              </c:pt>
              <c:pt idx="1">
                <c:v>0.615385</c:v>
              </c:pt>
              <c:pt idx="2">
                <c:v>0.538462</c:v>
              </c:pt>
              <c:pt idx="3">
                <c:v>0.615385</c:v>
              </c:pt>
              <c:pt idx="4">
                <c:v>0.461538</c:v>
              </c:pt>
              <c:pt idx="5">
                <c:v>0.461538</c:v>
              </c:pt>
              <c:pt idx="6">
                <c:v>0.384615</c:v>
              </c:pt>
              <c:pt idx="7">
                <c:v>0.461538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0.625000</c:v>
              </c:pt>
              <c:pt idx="1">
                <c:v>0.541667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0.545455</c:v>
              </c:pt>
              <c:pt idx="1">
                <c:v>0.363636</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0.692308</c:v>
              </c:pt>
              <c:pt idx="1">
                <c:v>0.692308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0.750000</c:v>
              </c:pt>
              <c:pt idx="1">
                <c:v>0.500000</c:v>
              </c:pt>
              <c:pt idx="2">
                <c:v>0.458333</c:v>
              </c:pt>
              <c:pt idx="3">
                <c:v>0.583333</c:v>
              </c:pt>
              <c:pt idx="4">
                <c:v>0.541667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0.727273</c:v>
              </c:pt>
              <c:pt idx="1">
                <c:v>0.363636</c:v>
              </c:pt>
              <c:pt idx="2">
                <c:v>0.363636</c:v>
              </c:pt>
              <c:pt idx="3">
                <c:v>0.545455</c:v>
              </c:pt>
              <c:pt idx="4">
                <c:v>0.545455</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0.769231</c:v>
              </c:pt>
              <c:pt idx="1">
                <c:v>0.615385</c:v>
              </c:pt>
              <c:pt idx="2">
                <c:v>0.538462</c:v>
              </c:pt>
              <c:pt idx="3">
                <c:v>0.615385</c:v>
              </c:pt>
              <c:pt idx="4">
                <c:v>0.538462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0.541667</c:v>
              </c:pt>
              <c:pt idx="1">
                <c:v>0.416667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0.454545</c:v>
              </c:pt>
              <c:pt idx="1">
                <c:v>0.272727</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0.615385</c:v>
              </c:pt>
              <c:pt idx="1">
                <c:v>0.538462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Styrmansgatan 21 A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23f2ad24942f4f05">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675e010bb21476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1d61f315d4c843f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Styrmansgatan 21 A förskola</a:t>
            </a:r>
            <a:r>
              <a:rPr lang="sv-SE" sz="900" dirty="0"/>
              <a:t> och bygger på svar från </a:t>
            </a:r>
            <a:r>
              <a:rPr lang="sv-SE" sz="900" dirty="0"/>
              <a:t>24</a:t>
            </a:r>
            <a:r>
              <a:rPr lang="sv-SE" sz="900" dirty="0"/>
              <a:t> vårdnadshavare av </a:t>
            </a:r>
            <a:r>
              <a:rPr lang="sv-SE" sz="900" dirty="0"/>
              <a:t>37</a:t>
            </a:r>
            <a:r>
              <a:rPr lang="sv-SE" sz="900" dirty="0"/>
              <a:t> vilket ger en svarsfrekvens om </a:t>
            </a:r>
            <a:r>
              <a:rPr lang="sv-SE" sz="900" dirty="0"/>
              <a:t>65%</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618bba4382f14ba8"/>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44c9162b11d54ddf"/>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ff94630f964e421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f79c78c3f145f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74117eca4ae49b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bb1208066f740a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75%</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63%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a7b952d0ba14550"/>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f94e93849fe47e0"/>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99d75f15fe0b46a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e2589cb82d04f5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29%</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…utvecklingssamtalet ger mig möjlighet till en god dialog kring mitt barns trivsel, utveckling och lärande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3bbf7c726f8040cb"/>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3fd78ea6a03d431b"/>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a9d85c082e54d6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a5b81cac206406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46%</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38%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25%</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844da4cf359943ad"/>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8de2971cd7d8493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e9d4d947aebd438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38a0a21696a46f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13f3b5e757d24e9b"/>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f055ca3ba42c46eb"/>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f2a2535abf6f4e9f"/>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ea3f1c34438a44bf"/>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608e532576214575"/>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96435dc362b44ac9"/>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4525292d1db34aa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b75d1bc31be485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b0cc9fc34a5461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Styrmansgatan 21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4c405f1eb844f3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Styrmansgatan 21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18bdffe4504f4392"/>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3b9fe79d3c4449b0"/>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707d4b7356b84a63"/>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256c99c95b26429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1de85f77bfd401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ea20616b9c7483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Styrmansgatan 21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2.90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ac89386f647a4902"/>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0f4b70af1491494b"/>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d0353187844f43e9"/>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9fec4c8d22f5480c"/>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a8733c403bbe4564"/>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272bb42bad794e9d"/>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c881702278d64b27"/>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c2e8aba0abdb496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25a3858a973454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61a9dfc5d78433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Styrmansgatan 21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978e8793a0e4cf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Styrmansgatan 21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edf5212296dd43c2"/>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9db478175cbc4df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1f35756920d416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e9bca27d17f441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Styrmansgatan 21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8dff919ba37b43ad"/>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64002c3eb8984a78"/>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03482f9ac7b8480b"/>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a600bfcea87c4575"/>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52dff26cddec4d8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5b5f6c23943467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154c6913e7145c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Styrmansgatan 21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72e62be4ec8c47c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e606a3e336be4d9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9cd5cf8d7a248a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9e18c7acfea481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Styrmansgatan 21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f4f3c2c20df14d0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5cc5413ae7a45b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c501a9ba95448d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250d0b225cf4f1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1cdea64d5b92409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7e1baa4d2b04d7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84646e265e0457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ec0ac6f5e2c40f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282a5d8200f4ff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85bd3eaa7bd43d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d0fb78404ac48f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227ba28b0e34b9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8e85903641f40e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03b1338a5324a2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ee90b849f16471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dd8fdfb10ea498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b="1" lang="en-GB" sz="900" spc="50" noProof="1">
                            <a:solidFill>
                              <a:schemeClr val="accent5">
                                <a:shade val="10%"/>
                              </a:schemeClr>
                            </a:solidFill>
                          </a:rPr>
                          <a:t>Styrmansgatan 21 A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Bladet</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3.21</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Roten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Styrmansgatan 21 A förskola</a:t>
            </a:r>
            <a:r>
              <a:rPr lang="sv-SE" sz="1000" dirty="0">
                <a:latin typeface="Consolas" panose="020B0609020204030204" pitchFamily="49" charset="0"/>
              </a:rPr>
              <a:t> | Svarsfrekvens </a:t>
            </a:r>
            <a:r>
              <a:rPr lang="sv-SE" sz="1000" dirty="0">
                <a:latin typeface="Consolas" panose="020B0609020204030204" pitchFamily="49" charset="0"/>
              </a:rPr>
              <a:t>65%</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df1c78b5701415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762374-4CED-484B-93B5-DA6B9ECA6E22}"/>
</file>

<file path=customXml/itemProps2.xml><?xml version="1.0" encoding="utf-8"?>
<ds:datastoreItem xmlns:ds="http://schemas.openxmlformats.org/officeDocument/2006/customXml" ds:itemID="{33D15DFB-91F5-4C99-9AA8-BD8540F78FCB}"/>
</file>

<file path=customXml/itemProps3.xml><?xml version="1.0" encoding="utf-8"?>
<ds:datastoreItem xmlns:ds="http://schemas.openxmlformats.org/officeDocument/2006/customXml" ds:itemID="{7F5DD48D-B826-4210-9975-6554B90AC284}"/>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2024-03-25T14:10:29Z</dcterms:created>
  <dcterms:modified xsi:type="dcterms:W3CDTF">2024-03-25T14:10:29Z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